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57" r:id="rId4"/>
    <p:sldId id="258" r:id="rId5"/>
    <p:sldId id="259" r:id="rId6"/>
    <p:sldId id="260" r:id="rId7"/>
    <p:sldId id="296" r:id="rId8"/>
    <p:sldId id="261" r:id="rId9"/>
    <p:sldId id="262" r:id="rId10"/>
    <p:sldId id="263" r:id="rId11"/>
    <p:sldId id="264" r:id="rId12"/>
    <p:sldId id="265" r:id="rId13"/>
    <p:sldId id="302" r:id="rId14"/>
    <p:sldId id="266" r:id="rId15"/>
    <p:sldId id="267" r:id="rId16"/>
    <p:sldId id="301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98" r:id="rId31"/>
    <p:sldId id="281" r:id="rId32"/>
    <p:sldId id="282" r:id="rId33"/>
    <p:sldId id="285" r:id="rId34"/>
    <p:sldId id="283" r:id="rId35"/>
    <p:sldId id="303" r:id="rId36"/>
    <p:sldId id="284" r:id="rId37"/>
    <p:sldId id="286" r:id="rId38"/>
    <p:sldId id="287" r:id="rId39"/>
    <p:sldId id="288" r:id="rId40"/>
    <p:sldId id="304" r:id="rId41"/>
    <p:sldId id="299" r:id="rId42"/>
    <p:sldId id="289" r:id="rId43"/>
    <p:sldId id="290" r:id="rId44"/>
    <p:sldId id="291" r:id="rId45"/>
    <p:sldId id="300" r:id="rId46"/>
    <p:sldId id="292" r:id="rId47"/>
    <p:sldId id="293" r:id="rId48"/>
    <p:sldId id="29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5082-DB14-4265-93E7-EFB6EF845E9D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2023-5E49-462E-B467-2D3263198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5082-DB14-4265-93E7-EFB6EF845E9D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2023-5E49-462E-B467-2D3263198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5082-DB14-4265-93E7-EFB6EF845E9D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2023-5E49-462E-B467-2D3263198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5082-DB14-4265-93E7-EFB6EF845E9D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2023-5E49-462E-B467-2D3263198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5082-DB14-4265-93E7-EFB6EF845E9D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2023-5E49-462E-B467-2D3263198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5082-DB14-4265-93E7-EFB6EF845E9D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2023-5E49-462E-B467-2D3263198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5082-DB14-4265-93E7-EFB6EF845E9D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2023-5E49-462E-B467-2D3263198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5082-DB14-4265-93E7-EFB6EF845E9D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2023-5E49-462E-B467-2D3263198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5082-DB14-4265-93E7-EFB6EF845E9D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2023-5E49-462E-B467-2D3263198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5082-DB14-4265-93E7-EFB6EF845E9D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2023-5E49-462E-B467-2D3263198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5082-DB14-4265-93E7-EFB6EF845E9D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2023-5E49-462E-B467-2D3263198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35082-DB14-4265-93E7-EFB6EF845E9D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02023-5E49-462E-B467-2D3263198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</a:t>
            </a:r>
            <a:endParaRPr lang="en-US" sz="9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Faith</a:t>
            </a:r>
            <a:endParaRPr lang="en-US" sz="6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has not forsaken me: Heb. 13:5</a:t>
            </a:r>
          </a:p>
          <a:p>
            <a:r>
              <a:rPr lang="en-US" b="1" dirty="0" smtClean="0"/>
              <a:t>God is my helper: 13:6</a:t>
            </a:r>
          </a:p>
          <a:p>
            <a:r>
              <a:rPr lang="en-US" b="1" dirty="0" smtClean="0"/>
              <a:t>I can handle this: 1 Corinthians 10:13</a:t>
            </a:r>
          </a:p>
          <a:p>
            <a:r>
              <a:rPr lang="en-US" b="1" dirty="0" smtClean="0"/>
              <a:t>I am loved by God. I am blessed.</a:t>
            </a:r>
          </a:p>
          <a:p>
            <a:r>
              <a:rPr lang="en-US" b="1" dirty="0" smtClean="0"/>
              <a:t>I can do all things through Christ: Phil. 4:13 </a:t>
            </a:r>
          </a:p>
          <a:p>
            <a:r>
              <a:rPr lang="en-US" b="1" dirty="0" smtClean="0"/>
              <a:t>All things are possible with God.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This will make me stronger: James 1:2-4</a:t>
            </a:r>
          </a:p>
          <a:p>
            <a:r>
              <a:rPr lang="en-US" b="1" dirty="0" smtClean="0"/>
              <a:t>God is for us: Romans 8:31</a:t>
            </a:r>
          </a:p>
          <a:p>
            <a:r>
              <a:rPr lang="en-US" b="1" dirty="0" smtClean="0"/>
              <a:t>God says I can change: 2 Peter 3:9</a:t>
            </a:r>
          </a:p>
          <a:p>
            <a:r>
              <a:rPr lang="en-US" b="1" dirty="0" smtClean="0"/>
              <a:t>With God I can turn any event into a victory: 2 Corinthians 2:14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Lord Was With”</a:t>
            </a:r>
            <a:endParaRPr lang="en-US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Egypt: Genesis 39:2</a:t>
            </a:r>
          </a:p>
          <a:p>
            <a:r>
              <a:rPr lang="en-US" b="1" dirty="0" smtClean="0"/>
              <a:t>In Jail: Genesis 39:21,23</a:t>
            </a:r>
          </a:p>
          <a:p>
            <a:r>
              <a:rPr lang="en-US" b="1" dirty="0" smtClean="0"/>
              <a:t>God is with us in any situation.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://4.bp.blogspot.com/-aIh7pC3OpOw/UAOQVkmuzRI/AAAAAAAABlk/FDqIP3Rn3lc/s1600/blessed-to-be-a-bless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57200"/>
            <a:ext cx="7162800" cy="573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Bringing a Blessing</a:t>
            </a:r>
            <a:endParaRPr lang="en-US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39:3-5</a:t>
            </a:r>
          </a:p>
          <a:p>
            <a:r>
              <a:rPr lang="en-US" b="1" dirty="0" smtClean="0"/>
              <a:t>39:21-23</a:t>
            </a:r>
          </a:p>
          <a:p>
            <a:r>
              <a:rPr lang="en-US" b="1" dirty="0" smtClean="0"/>
              <a:t>Does not have to be mysterious or miraculous.</a:t>
            </a:r>
          </a:p>
          <a:p>
            <a:r>
              <a:rPr lang="en-US" b="1" dirty="0" smtClean="0"/>
              <a:t>The result of honesty, diligence, a good attitude, working with our heart in it.</a:t>
            </a:r>
          </a:p>
          <a:p>
            <a:r>
              <a:rPr lang="en-US" b="1" dirty="0" smtClean="0"/>
              <a:t>A Self-Starter.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Proverbs 10:4 “But the hand of the diligent makes rich”</a:t>
            </a:r>
          </a:p>
          <a:p>
            <a:r>
              <a:rPr lang="en-US" b="1" dirty="0" smtClean="0"/>
              <a:t>Proverbs 12:24 “The hand of the diligent will rule”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http://www.the-spearhead.com/wp-content/uploads/2010/02/joseph-flees-potiphar-wi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5400"/>
            <a:ext cx="5867400" cy="6943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Attack</a:t>
            </a:r>
            <a:endParaRPr lang="en-US" sz="7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At a time of prosperity: 39:6-7</a:t>
            </a:r>
          </a:p>
          <a:p>
            <a:r>
              <a:rPr lang="en-US" b="1" dirty="0" smtClean="0"/>
              <a:t>Through His strengths, assets: 39:6</a:t>
            </a:r>
          </a:p>
          <a:p>
            <a:r>
              <a:rPr lang="en-US" b="1" dirty="0" smtClean="0"/>
              <a:t>Tempted to misuse our gifts/talents.</a:t>
            </a:r>
          </a:p>
          <a:p>
            <a:r>
              <a:rPr lang="en-US" b="1" dirty="0" smtClean="0"/>
              <a:t>“I deserve this”</a:t>
            </a:r>
          </a:p>
          <a:p>
            <a:r>
              <a:rPr lang="en-US" b="1" dirty="0" smtClean="0"/>
              <a:t>Away from home, no one knows his faith or his family.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Real Me</a:t>
            </a:r>
            <a:endParaRPr lang="en-US" sz="7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I act when no one is looking.</a:t>
            </a:r>
          </a:p>
          <a:p>
            <a:r>
              <a:rPr lang="en-US" b="1" dirty="0" smtClean="0"/>
              <a:t>How I act when away from home, in another city, surrounded by strangers.</a:t>
            </a:r>
          </a:p>
          <a:p>
            <a:r>
              <a:rPr lang="en-US" b="1" dirty="0" smtClean="0"/>
              <a:t>How I act when I am alone.</a:t>
            </a:r>
          </a:p>
          <a:p>
            <a:r>
              <a:rPr lang="en-US" b="1" dirty="0" smtClean="0"/>
              <a:t>How I act in private.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brazen move: 39:7</a:t>
            </a:r>
          </a:p>
          <a:p>
            <a:r>
              <a:rPr lang="en-US" b="1" dirty="0" smtClean="0"/>
              <a:t>The refusal: 39:8</a:t>
            </a:r>
          </a:p>
          <a:p>
            <a:r>
              <a:rPr lang="en-US" b="1" dirty="0" smtClean="0"/>
              <a:t>The reasoning:  He has given me everything except you.  39:8</a:t>
            </a:r>
          </a:p>
          <a:p>
            <a:r>
              <a:rPr lang="en-US" b="1" dirty="0" smtClean="0"/>
              <a:t>He did not focus on the one thing he did not have, but instead of all the blessings he did have.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www.bibleheroposters.com/magento/media/catalog/product/cache/1/image/5e06319eda06f020e43594a9c230972d/j/o/joseph_coat_colors_bible_hero_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4743450" cy="708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Doubt</a:t>
            </a:r>
            <a:endParaRPr lang="en-US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“I going to miss out”</a:t>
            </a:r>
          </a:p>
          <a:p>
            <a:r>
              <a:rPr lang="en-US" b="1" dirty="0" smtClean="0"/>
              <a:t>“I can’t be happy unless….”</a:t>
            </a:r>
          </a:p>
          <a:p>
            <a:r>
              <a:rPr lang="en-US" b="1" dirty="0" smtClean="0"/>
              <a:t>“If only I had….”</a:t>
            </a:r>
          </a:p>
          <a:p>
            <a:r>
              <a:rPr lang="en-US" b="1" dirty="0" smtClean="0"/>
              <a:t>“I am deprived”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Faith</a:t>
            </a:r>
            <a:endParaRPr lang="en-US" sz="6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“I am currently blessed”</a:t>
            </a:r>
          </a:p>
          <a:p>
            <a:r>
              <a:rPr lang="en-US" b="1" dirty="0" smtClean="0"/>
              <a:t>“I am currently happy”</a:t>
            </a:r>
          </a:p>
          <a:p>
            <a:r>
              <a:rPr lang="en-US" b="1" dirty="0" smtClean="0"/>
              <a:t>“I have everything I need”</a:t>
            </a:r>
          </a:p>
          <a:p>
            <a:r>
              <a:rPr lang="en-US" b="1" dirty="0" smtClean="0"/>
              <a:t>“My cup overflows”</a:t>
            </a:r>
          </a:p>
          <a:p>
            <a:r>
              <a:rPr lang="en-US" b="1" dirty="0" smtClean="0"/>
              <a:t>Luke 6:38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attack continues.</a:t>
            </a:r>
          </a:p>
          <a:p>
            <a:r>
              <a:rPr lang="en-US" b="1" dirty="0" smtClean="0"/>
              <a:t>Reopening the closed question: 39:10</a:t>
            </a:r>
          </a:p>
          <a:p>
            <a:r>
              <a:rPr lang="en-US" b="1" dirty="0" smtClean="0"/>
              <a:t>The surprise attack: 39:11.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Doubt</a:t>
            </a:r>
            <a:endParaRPr lang="en-US" sz="6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“After all that I have been through---I deserve this”</a:t>
            </a:r>
          </a:p>
          <a:p>
            <a:r>
              <a:rPr lang="en-US" b="1" dirty="0" smtClean="0"/>
              <a:t>“She is lonely---I am lonely”</a:t>
            </a:r>
          </a:p>
          <a:p>
            <a:r>
              <a:rPr lang="en-US" b="1" dirty="0" smtClean="0"/>
              <a:t>“No one will find out”</a:t>
            </a:r>
          </a:p>
          <a:p>
            <a:r>
              <a:rPr lang="en-US" b="1" dirty="0" smtClean="0"/>
              <a:t>“Let’s talk about it”</a:t>
            </a:r>
          </a:p>
          <a:p>
            <a:r>
              <a:rPr lang="en-US" b="1" dirty="0" smtClean="0"/>
              <a:t>“Let me think about it”</a:t>
            </a:r>
          </a:p>
          <a:p>
            <a:r>
              <a:rPr lang="en-US" b="1" dirty="0" smtClean="0"/>
              <a:t>“God would not want me to be unhappy”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Faith</a:t>
            </a:r>
            <a:endParaRPr lang="en-US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“It is evil”</a:t>
            </a:r>
          </a:p>
          <a:p>
            <a:r>
              <a:rPr lang="en-US" b="1" dirty="0" smtClean="0"/>
              <a:t>“It is sin against a loving God”</a:t>
            </a:r>
          </a:p>
          <a:p>
            <a:r>
              <a:rPr lang="en-US" b="1" dirty="0" smtClean="0"/>
              <a:t>“Nothing can ever make this right”.</a:t>
            </a:r>
          </a:p>
          <a:p>
            <a:r>
              <a:rPr lang="en-US" b="1" dirty="0" smtClean="0"/>
              <a:t>“This is wrong all the time in any circumstance”</a:t>
            </a:r>
          </a:p>
          <a:p>
            <a:r>
              <a:rPr lang="en-US" b="1" dirty="0" smtClean="0"/>
              <a:t>“My loyalty is to God”.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Lost or Won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a moment.</a:t>
            </a:r>
          </a:p>
          <a:p>
            <a:r>
              <a:rPr lang="en-US" b="1" dirty="0" smtClean="0"/>
              <a:t>Too late to “think about it”</a:t>
            </a:r>
          </a:p>
          <a:p>
            <a:r>
              <a:rPr lang="en-US" b="1" dirty="0" smtClean="0"/>
              <a:t>Pause, be indecisive—disaster</a:t>
            </a:r>
          </a:p>
          <a:p>
            <a:r>
              <a:rPr lang="en-US" b="1" dirty="0" smtClean="0"/>
              <a:t>Proverbs 7:21-22 “Suddenly”</a:t>
            </a:r>
          </a:p>
          <a:p>
            <a:r>
              <a:rPr lang="en-US" b="1" dirty="0" smtClean="0"/>
              <a:t>“Flee”!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Have your mind made up beforehand.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Faith is prepared for persecution.</a:t>
            </a:r>
          </a:p>
          <a:p>
            <a:r>
              <a:rPr lang="en-US" b="1" dirty="0" smtClean="0"/>
              <a:t>Faith does not demand an immediate reward for doing the right thing.</a:t>
            </a:r>
          </a:p>
          <a:p>
            <a:r>
              <a:rPr lang="en-US" b="1" dirty="0" smtClean="0"/>
              <a:t>Faith is prepared for the long haul.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time spent in self-pity.</a:t>
            </a:r>
          </a:p>
          <a:p>
            <a:r>
              <a:rPr lang="en-US" b="1" dirty="0" smtClean="0"/>
              <a:t>Still acting like a godly person.</a:t>
            </a:r>
          </a:p>
          <a:p>
            <a:r>
              <a:rPr lang="en-US" b="1" dirty="0" smtClean="0"/>
              <a:t>The same person in good and bad times.</a:t>
            </a:r>
          </a:p>
          <a:p>
            <a:r>
              <a:rPr lang="en-US" b="1" dirty="0" smtClean="0"/>
              <a:t>Circumstances do not justify bad attitudes.</a:t>
            </a:r>
          </a:p>
          <a:p>
            <a:r>
              <a:rPr lang="en-US" b="1" dirty="0" smtClean="0"/>
              <a:t>“Been under a lot of stress lately”</a:t>
            </a:r>
          </a:p>
          <a:p>
            <a:r>
              <a:rPr lang="en-US" b="1" dirty="0" smtClean="0"/>
              <a:t>“Had a bad day?”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“Don’t like your boss?”</a:t>
            </a:r>
          </a:p>
          <a:p>
            <a:r>
              <a:rPr lang="en-US" b="1" dirty="0" smtClean="0"/>
              <a:t>“The commute is a bear?”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Did we forget we have our freedom?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Did we forget that we get to go home?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Opportunity</a:t>
            </a:r>
            <a:endParaRPr lang="en-US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Will he be gun-shy?</a:t>
            </a:r>
          </a:p>
          <a:p>
            <a:r>
              <a:rPr lang="en-US" b="1" dirty="0" smtClean="0"/>
              <a:t>“Didn’t go well the last time”</a:t>
            </a:r>
          </a:p>
          <a:p>
            <a:r>
              <a:rPr lang="en-US" b="1" dirty="0" smtClean="0"/>
              <a:t>“I learned my lesson—I just keep to myself”</a:t>
            </a:r>
          </a:p>
          <a:p>
            <a:r>
              <a:rPr lang="en-US" b="1" dirty="0" smtClean="0"/>
              <a:t>“That’s what you get for working hard”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Genetics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Father a former deceiver.</a:t>
            </a:r>
          </a:p>
          <a:p>
            <a:r>
              <a:rPr lang="en-US" b="1" dirty="0" smtClean="0"/>
              <a:t>Grandfather (Isaac) unwisely favored an unworthy son.</a:t>
            </a:r>
          </a:p>
          <a:p>
            <a:r>
              <a:rPr lang="en-US" b="1" dirty="0" smtClean="0"/>
              <a:t>Mother took the household gods: Genesis 31:34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lds.org/images/Manuals/tchg-pix.nfo:o:3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838200"/>
            <a:ext cx="3733800" cy="5067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Yet, Joseph was not the only person in trouble: 40:2</a:t>
            </a:r>
          </a:p>
          <a:p>
            <a:r>
              <a:rPr lang="en-US" b="1" dirty="0" smtClean="0"/>
              <a:t>He “observed them”:  40:6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We will miss opportunities if we are focused on our problems.</a:t>
            </a:r>
          </a:p>
          <a:p>
            <a:r>
              <a:rPr lang="en-US" b="1" dirty="0" smtClean="0"/>
              <a:t>Asked a question: 40:7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Doubt</a:t>
            </a:r>
            <a:endParaRPr lang="en-US" sz="6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“Keep to yourself”</a:t>
            </a:r>
          </a:p>
          <a:p>
            <a:r>
              <a:rPr lang="en-US" b="1" dirty="0" smtClean="0"/>
              <a:t>“Mind your own business”</a:t>
            </a:r>
          </a:p>
          <a:p>
            <a:r>
              <a:rPr lang="en-US" b="1" dirty="0" smtClean="0"/>
              <a:t>“Do not get involved”</a:t>
            </a:r>
          </a:p>
          <a:p>
            <a:r>
              <a:rPr lang="en-US" b="1" dirty="0" smtClean="0"/>
              <a:t>“Leave people alone”</a:t>
            </a:r>
          </a:p>
          <a:p>
            <a:r>
              <a:rPr lang="en-US" b="1" dirty="0" smtClean="0"/>
              <a:t>“Keep God out of the conversation”</a:t>
            </a:r>
          </a:p>
          <a:p>
            <a:r>
              <a:rPr lang="en-US" b="1" dirty="0" smtClean="0"/>
              <a:t>“Play it safe”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“I only have time for me”</a:t>
            </a:r>
          </a:p>
          <a:p>
            <a:r>
              <a:rPr lang="en-US" b="1" dirty="0" smtClean="0"/>
              <a:t>“I am overwhelmed”</a:t>
            </a:r>
          </a:p>
          <a:p>
            <a:r>
              <a:rPr lang="en-US" b="1" dirty="0" smtClean="0"/>
              <a:t>“I have nothing to give others”</a:t>
            </a:r>
          </a:p>
          <a:p>
            <a:r>
              <a:rPr lang="en-US" b="1" dirty="0" smtClean="0"/>
              <a:t>“I have nothing to offer”</a:t>
            </a:r>
          </a:p>
          <a:p>
            <a:r>
              <a:rPr lang="en-US" b="1" dirty="0" smtClean="0"/>
              <a:t>“I am barely holding it together”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Faith</a:t>
            </a:r>
            <a:endParaRPr lang="en-US" sz="6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“These are my neighbors”</a:t>
            </a:r>
          </a:p>
          <a:p>
            <a:r>
              <a:rPr lang="en-US" b="1" dirty="0" smtClean="0"/>
              <a:t>“I know what it is like to be dejected”</a:t>
            </a:r>
          </a:p>
          <a:p>
            <a:r>
              <a:rPr lang="en-US" b="1" dirty="0" smtClean="0"/>
              <a:t>“God at the center of the conversation”</a:t>
            </a:r>
          </a:p>
          <a:p>
            <a:r>
              <a:rPr lang="en-US" b="1" dirty="0" smtClean="0"/>
              <a:t>Give God the glory: 40:8</a:t>
            </a:r>
          </a:p>
          <a:p>
            <a:r>
              <a:rPr lang="en-US" b="1" dirty="0" smtClean="0"/>
              <a:t>“I have resources”</a:t>
            </a:r>
          </a:p>
          <a:p>
            <a:r>
              <a:rPr lang="en-US" b="1" dirty="0" smtClean="0"/>
              <a:t>“I have plenty to give”</a:t>
            </a:r>
          </a:p>
          <a:p>
            <a:r>
              <a:rPr lang="en-US" b="1" dirty="0" smtClean="0"/>
              <a:t>2 Corinthians 12:15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http://1.bp.blogspot.com/-lvC9fFAD96M/ULKSmKUW4YI/AAAAAAAAAUQ/r5c4pGSrzVQ/s1600/setbac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836" y="609600"/>
            <a:ext cx="6670964" cy="5870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Setbacks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Mother died.</a:t>
            </a:r>
          </a:p>
          <a:p>
            <a:r>
              <a:rPr lang="en-US" b="1" dirty="0" smtClean="0"/>
              <a:t>Hated and betrayed by brothers.</a:t>
            </a:r>
          </a:p>
          <a:p>
            <a:r>
              <a:rPr lang="en-US" b="1" dirty="0" smtClean="0"/>
              <a:t>Falsely accused.</a:t>
            </a:r>
          </a:p>
          <a:p>
            <a:r>
              <a:rPr lang="en-US" b="1" dirty="0" smtClean="0"/>
              <a:t>Forgotten: 40:14,23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Doubt</a:t>
            </a:r>
            <a:endParaRPr lang="en-US" sz="6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“The story ends here—at this moment”</a:t>
            </a:r>
          </a:p>
          <a:p>
            <a:r>
              <a:rPr lang="en-US" b="1" dirty="0" smtClean="0"/>
              <a:t>“No more chapters to be written”</a:t>
            </a:r>
          </a:p>
          <a:p>
            <a:r>
              <a:rPr lang="en-US" b="1" dirty="0" smtClean="0"/>
              <a:t>“Nothing is going to change for the better”</a:t>
            </a:r>
          </a:p>
          <a:p>
            <a:r>
              <a:rPr lang="en-US" b="1" dirty="0" smtClean="0"/>
              <a:t>“The situation is hopeless”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Faith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“Watch out world—when things seem hopeless—God shows up”</a:t>
            </a:r>
          </a:p>
          <a:p>
            <a:r>
              <a:rPr lang="en-US" b="1" dirty="0" smtClean="0"/>
              <a:t>Israel in Bondage</a:t>
            </a:r>
          </a:p>
          <a:p>
            <a:r>
              <a:rPr lang="en-US" b="1" dirty="0" smtClean="0"/>
              <a:t>On the edge of the Red Sea</a:t>
            </a:r>
          </a:p>
          <a:p>
            <a:r>
              <a:rPr lang="en-US" b="1" dirty="0" smtClean="0"/>
              <a:t>Abraham and Sarah and no offspring</a:t>
            </a:r>
          </a:p>
          <a:p>
            <a:r>
              <a:rPr lang="en-US" b="1" dirty="0" smtClean="0"/>
              <a:t>Gideon</a:t>
            </a:r>
          </a:p>
          <a:p>
            <a:r>
              <a:rPr lang="en-US" b="1" dirty="0" smtClean="0"/>
              <a:t>David and Goliath</a:t>
            </a:r>
          </a:p>
          <a:p>
            <a:r>
              <a:rPr lang="en-US" b="1" dirty="0" smtClean="0"/>
              <a:t>Esther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“Many chapters are yet to be written—and I will have a role to play in writing them”</a:t>
            </a:r>
          </a:p>
          <a:p>
            <a:r>
              <a:rPr lang="en-US" b="1" dirty="0" smtClean="0"/>
              <a:t>How do you want the story to end?</a:t>
            </a:r>
          </a:p>
          <a:p>
            <a:r>
              <a:rPr lang="en-US" b="1" dirty="0" smtClean="0"/>
              <a:t>The story of your life?</a:t>
            </a:r>
          </a:p>
          <a:p>
            <a:r>
              <a:rPr lang="en-US" b="1" dirty="0" smtClean="0"/>
              <a:t>The story of your marriage?</a:t>
            </a:r>
          </a:p>
          <a:p>
            <a:r>
              <a:rPr lang="en-US" b="1" dirty="0" smtClean="0"/>
              <a:t>The story of your faith?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Extended Family</a:t>
            </a:r>
            <a:endParaRPr lang="en-US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division among Grandparents.</a:t>
            </a:r>
          </a:p>
          <a:p>
            <a:r>
              <a:rPr lang="en-US" b="1" dirty="0" smtClean="0"/>
              <a:t>His uncle vowed to kill his father.</a:t>
            </a:r>
          </a:p>
          <a:p>
            <a:r>
              <a:rPr lang="en-US" b="1" dirty="0" smtClean="0"/>
              <a:t>Uncle sold his birthright.</a:t>
            </a:r>
          </a:p>
          <a:p>
            <a:r>
              <a:rPr lang="en-US" b="1" dirty="0" smtClean="0"/>
              <a:t>His Grandfather (</a:t>
            </a:r>
            <a:r>
              <a:rPr lang="en-US" b="1" dirty="0" err="1" smtClean="0"/>
              <a:t>Laban</a:t>
            </a:r>
            <a:r>
              <a:rPr lang="en-US" b="1" dirty="0" smtClean="0"/>
              <a:t>) was a swindler.</a:t>
            </a:r>
          </a:p>
          <a:p>
            <a:r>
              <a:rPr lang="en-US" b="1" dirty="0" smtClean="0"/>
              <a:t>Raised in a home with one mother and three step mothers.</a:t>
            </a:r>
          </a:p>
          <a:p>
            <a:r>
              <a:rPr lang="en-US" b="1" dirty="0" smtClean="0"/>
              <a:t>Rivalry between the wives.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1.bp.blogspot.com/-mjpNjY2dauc/TlQbf-nD_BI/AAAAAAAAAec/4aQKCsdx9-w/s320/minor_setb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9207" y="838200"/>
            <a:ext cx="4808793" cy="5261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www.thecornercoach.com/wp-content/uploads/2010/12/finish-stro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736" y="228600"/>
            <a:ext cx="8690864" cy="657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“He finished strong”</a:t>
            </a:r>
          </a:p>
          <a:p>
            <a:r>
              <a:rPr lang="en-US" b="1" dirty="0" smtClean="0"/>
              <a:t>2 Timothy 4:7-8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1.mm.bing.net/th?id=H.4976025577655180&amp;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447800"/>
            <a:ext cx="4572000" cy="3895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http://4.bp.blogspot.com/_Si-yPzjUSD4/TSoUr1sHneI/AAAAAAAAArQ/vx8E0HXv2eY/s1600/Exclamation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954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biblemovies.com/wp-content/uploads/2010/06/joseph-king-of-egy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4680" y="685800"/>
            <a:ext cx="4820920" cy="5278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Prosperity Arrived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At 30:  41:46</a:t>
            </a:r>
          </a:p>
          <a:p>
            <a:r>
              <a:rPr lang="en-US" b="1" dirty="0" smtClean="0"/>
              <a:t>Still diligent and honest: 41:49</a:t>
            </a:r>
          </a:p>
          <a:p>
            <a:r>
              <a:rPr lang="en-US" b="1" dirty="0" smtClean="0"/>
              <a:t>Still faithful:  41:51</a:t>
            </a:r>
          </a:p>
          <a:p>
            <a:r>
              <a:rPr lang="en-US" b="1" dirty="0" smtClean="0"/>
              <a:t>Still gave God the glory.</a:t>
            </a:r>
          </a:p>
          <a:p>
            <a:r>
              <a:rPr lang="en-US" b="1" dirty="0" smtClean="0"/>
              <a:t>Still had a sensitive heart: 43:30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Doubt</a:t>
            </a:r>
            <a:endParaRPr lang="en-US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“I am bitter about the past”</a:t>
            </a:r>
          </a:p>
          <a:p>
            <a:r>
              <a:rPr lang="en-US" b="1" dirty="0" smtClean="0"/>
              <a:t>“I lost the best years of my life”</a:t>
            </a:r>
          </a:p>
          <a:p>
            <a:r>
              <a:rPr lang="en-US" b="1" dirty="0" smtClean="0"/>
              <a:t>“Nothing good came from that…”</a:t>
            </a:r>
          </a:p>
          <a:p>
            <a:r>
              <a:rPr lang="en-US" b="1" dirty="0" smtClean="0"/>
              <a:t>“That was wasted time”</a:t>
            </a:r>
          </a:p>
          <a:p>
            <a:r>
              <a:rPr lang="en-US" b="1" dirty="0" smtClean="0"/>
              <a:t>“I will remain angry about that until I die”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Faith</a:t>
            </a:r>
            <a:endParaRPr lang="en-US" sz="6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“I see the good that happened”</a:t>
            </a:r>
          </a:p>
          <a:p>
            <a:r>
              <a:rPr lang="en-US" b="1" dirty="0" smtClean="0"/>
              <a:t>“I see my own personal growth”</a:t>
            </a:r>
          </a:p>
          <a:p>
            <a:r>
              <a:rPr lang="en-US" b="1" dirty="0" smtClean="0"/>
              <a:t>“I see how it strengthened my faith”</a:t>
            </a:r>
          </a:p>
          <a:p>
            <a:r>
              <a:rPr lang="en-US" b="1" dirty="0" smtClean="0"/>
              <a:t>Genesis 45:5,7</a:t>
            </a:r>
          </a:p>
          <a:p>
            <a:r>
              <a:rPr lang="en-US" b="1" dirty="0" smtClean="0"/>
              <a:t>Genesis 50:20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His brothers had murdered some innocent people:  Genesis 34:25</a:t>
            </a:r>
          </a:p>
          <a:p>
            <a:r>
              <a:rPr lang="en-US" b="1" dirty="0" smtClean="0"/>
              <a:t>Immorality in the family:  Genesis 35:22</a:t>
            </a:r>
          </a:p>
          <a:p>
            <a:r>
              <a:rPr lang="en-US" b="1" dirty="0" smtClean="0"/>
              <a:t>His brothers were bad influences</a:t>
            </a:r>
          </a:p>
          <a:p>
            <a:r>
              <a:rPr lang="en-US" b="1" dirty="0" smtClean="0"/>
              <a:t>Genesis 37:2</a:t>
            </a:r>
          </a:p>
          <a:p>
            <a:r>
              <a:rPr lang="en-US" b="1" dirty="0" smtClean="0"/>
              <a:t>Hated by his brothers: 37:4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Did not look to genetics.</a:t>
            </a:r>
          </a:p>
          <a:p>
            <a:r>
              <a:rPr lang="en-US" b="1" dirty="0" smtClean="0"/>
              <a:t>Did not look to environment.</a:t>
            </a:r>
          </a:p>
          <a:p>
            <a:r>
              <a:rPr lang="en-US" b="1" dirty="0" smtClean="0"/>
              <a:t>Looked to God:  Genesis 39:9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www.swordofthespirit.net/bulwark/JosephSoldIntoEgy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918" y="838200"/>
            <a:ext cx="7057482" cy="5425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Why?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“Why did my brothers sell me?”</a:t>
            </a:r>
          </a:p>
          <a:p>
            <a:r>
              <a:rPr lang="en-US" b="1" dirty="0" smtClean="0"/>
              <a:t>“Why did </a:t>
            </a:r>
            <a:r>
              <a:rPr lang="en-US" b="1" dirty="0" err="1" smtClean="0"/>
              <a:t>Popithars</a:t>
            </a:r>
            <a:r>
              <a:rPr lang="en-US" b="1" dirty="0" smtClean="0"/>
              <a:t> wife pick on me?”</a:t>
            </a:r>
          </a:p>
          <a:p>
            <a:r>
              <a:rPr lang="en-US" b="1" dirty="0" smtClean="0"/>
              <a:t>“Why did she lie?”</a:t>
            </a:r>
          </a:p>
          <a:p>
            <a:r>
              <a:rPr lang="en-US" b="1" dirty="0" smtClean="0"/>
              <a:t>“Why has God allowed this to happen to me?”</a:t>
            </a:r>
          </a:p>
          <a:p>
            <a:r>
              <a:rPr lang="en-US" b="1" dirty="0" smtClean="0"/>
              <a:t>“Why hasn’t my father found me yet?”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“Circumstances are against me”</a:t>
            </a:r>
          </a:p>
          <a:p>
            <a:r>
              <a:rPr lang="en-US" b="1" dirty="0" smtClean="0"/>
              <a:t>“I can’t get a break”</a:t>
            </a:r>
          </a:p>
          <a:p>
            <a:r>
              <a:rPr lang="en-US" b="1" dirty="0" smtClean="0"/>
              <a:t>“It is vain to serve the Lord”</a:t>
            </a:r>
          </a:p>
          <a:p>
            <a:r>
              <a:rPr lang="en-US" b="1" dirty="0" smtClean="0"/>
              <a:t>“The wrong people are being rewarded or believed”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1260</Words>
  <Application>Microsoft Office PowerPoint</Application>
  <PresentationFormat>On-screen Show (4:3)</PresentationFormat>
  <Paragraphs>187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Joseph</vt:lpstr>
      <vt:lpstr>Slide 2</vt:lpstr>
      <vt:lpstr>His Genetics</vt:lpstr>
      <vt:lpstr>His Extended Family</vt:lpstr>
      <vt:lpstr>Slide 5</vt:lpstr>
      <vt:lpstr>Slide 6</vt:lpstr>
      <vt:lpstr>Slide 7</vt:lpstr>
      <vt:lpstr>The Language of Why?</vt:lpstr>
      <vt:lpstr>Slide 9</vt:lpstr>
      <vt:lpstr>The Language of Faith</vt:lpstr>
      <vt:lpstr>Slide 11</vt:lpstr>
      <vt:lpstr>“The Lord Was With”</vt:lpstr>
      <vt:lpstr>Slide 13</vt:lpstr>
      <vt:lpstr>Bringing a Blessing</vt:lpstr>
      <vt:lpstr>Slide 15</vt:lpstr>
      <vt:lpstr>Slide 16</vt:lpstr>
      <vt:lpstr>The Attack</vt:lpstr>
      <vt:lpstr>The Real Me</vt:lpstr>
      <vt:lpstr>Slide 19</vt:lpstr>
      <vt:lpstr>The Language of Doubt</vt:lpstr>
      <vt:lpstr>The Language of Faith</vt:lpstr>
      <vt:lpstr>Slide 22</vt:lpstr>
      <vt:lpstr>The Language of Doubt</vt:lpstr>
      <vt:lpstr>The Language of Faith</vt:lpstr>
      <vt:lpstr>All Lost or Won</vt:lpstr>
      <vt:lpstr>Slide 26</vt:lpstr>
      <vt:lpstr>Slide 27</vt:lpstr>
      <vt:lpstr>Slide 28</vt:lpstr>
      <vt:lpstr>Another Opportunity</vt:lpstr>
      <vt:lpstr>Slide 30</vt:lpstr>
      <vt:lpstr>Slide 31</vt:lpstr>
      <vt:lpstr>The Language of Doubt</vt:lpstr>
      <vt:lpstr>Slide 33</vt:lpstr>
      <vt:lpstr>The Language of Faith</vt:lpstr>
      <vt:lpstr>Slide 35</vt:lpstr>
      <vt:lpstr>The Setbacks</vt:lpstr>
      <vt:lpstr>The Language of Doubt</vt:lpstr>
      <vt:lpstr>The Language of Faith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When Prosperity Arrived</vt:lpstr>
      <vt:lpstr>The Language of Doubt</vt:lpstr>
      <vt:lpstr>The Language of Faith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</dc:title>
  <dc:creator>Mark Dunagan</dc:creator>
  <cp:lastModifiedBy>Mark Dunagan</cp:lastModifiedBy>
  <cp:revision>53</cp:revision>
  <dcterms:created xsi:type="dcterms:W3CDTF">2013-07-08T05:32:36Z</dcterms:created>
  <dcterms:modified xsi:type="dcterms:W3CDTF">2013-07-31T22:37:58Z</dcterms:modified>
</cp:coreProperties>
</file>