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84" r:id="rId12"/>
    <p:sldId id="283" r:id="rId13"/>
    <p:sldId id="285" r:id="rId14"/>
    <p:sldId id="265" r:id="rId15"/>
    <p:sldId id="266" r:id="rId16"/>
    <p:sldId id="267" r:id="rId17"/>
    <p:sldId id="268" r:id="rId18"/>
    <p:sldId id="269" r:id="rId19"/>
    <p:sldId id="277" r:id="rId20"/>
    <p:sldId id="278" r:id="rId21"/>
    <p:sldId id="286" r:id="rId22"/>
    <p:sldId id="295" r:id="rId23"/>
    <p:sldId id="287" r:id="rId24"/>
    <p:sldId id="294" r:id="rId25"/>
    <p:sldId id="288" r:id="rId26"/>
    <p:sldId id="293" r:id="rId27"/>
    <p:sldId id="289" r:id="rId28"/>
    <p:sldId id="290" r:id="rId29"/>
    <p:sldId id="291" r:id="rId30"/>
    <p:sldId id="292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A9B4-E157-4757-9CE7-39A682378161}" type="datetimeFigureOut">
              <a:rPr lang="en-US" smtClean="0"/>
              <a:pPr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67BF-2BD6-4115-A144-626A17D7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bernaclepraise.org/hp_wordpress/wp-content/uploads/2012/08/Worship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Reporting to the elders: Acts 11:30</a:t>
            </a:r>
          </a:p>
          <a:p>
            <a:r>
              <a:rPr lang="en-US" b="1" dirty="0" smtClean="0"/>
              <a:t>Acts 21:18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arm1.staticflickr.com/6/9334086_ef935620bf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 mention of elders: Acts 11:26; 13:1</a:t>
            </a:r>
          </a:p>
          <a:p>
            <a:r>
              <a:rPr lang="en-US" b="1" dirty="0" smtClean="0"/>
              <a:t>Acts 11:27</a:t>
            </a:r>
          </a:p>
          <a:p>
            <a:r>
              <a:rPr lang="en-US" b="1" dirty="0" smtClean="0"/>
              <a:t>Acts 15:2 “the brethren determined”</a:t>
            </a:r>
          </a:p>
          <a:p>
            <a:r>
              <a:rPr lang="en-US" b="1" dirty="0" smtClean="0"/>
              <a:t>Acts 15:3 “by the church”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light of male headship….</a:t>
            </a:r>
          </a:p>
          <a:p>
            <a:r>
              <a:rPr lang="en-US" b="1" dirty="0" smtClean="0"/>
              <a:t>Women not exercising authority or teaching men: 1 Timothy 2:12</a:t>
            </a:r>
          </a:p>
          <a:p>
            <a:r>
              <a:rPr lang="en-US" b="1" dirty="0" smtClean="0"/>
              <a:t>The group that would make decisions, “the brethren” would be the men of the congregation.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Elders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Elders and apostles.</a:t>
            </a:r>
          </a:p>
          <a:p>
            <a:r>
              <a:rPr lang="en-US" b="1" dirty="0" smtClean="0"/>
              <a:t>Acts 15:4</a:t>
            </a:r>
          </a:p>
          <a:p>
            <a:r>
              <a:rPr lang="en-US" b="1" dirty="0" smtClean="0"/>
              <a:t>Acts 15:22</a:t>
            </a:r>
          </a:p>
          <a:p>
            <a:r>
              <a:rPr lang="en-US" b="1" dirty="0" smtClean="0"/>
              <a:t>Acts 16:4</a:t>
            </a:r>
          </a:p>
          <a:p>
            <a:r>
              <a:rPr lang="en-US" b="1" dirty="0" smtClean="0"/>
              <a:t>Acts 4:35; Acts 11:30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Rule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Specifically told to govern the congregation of which they are members.</a:t>
            </a:r>
          </a:p>
          <a:p>
            <a:r>
              <a:rPr lang="en-US" b="1" dirty="0" smtClean="0"/>
              <a:t>The reason why elders were appointed </a:t>
            </a:r>
            <a:r>
              <a:rPr lang="en-US" b="1" i="1" dirty="0" smtClean="0"/>
              <a:t>in every church.</a:t>
            </a:r>
          </a:p>
          <a:p>
            <a:r>
              <a:rPr lang="en-US" b="1" dirty="0" smtClean="0"/>
              <a:t>Acts 14:23</a:t>
            </a:r>
          </a:p>
          <a:p>
            <a:r>
              <a:rPr lang="en-US" b="1" dirty="0" smtClean="0"/>
              <a:t>Why the Ephesians elders guarded one flock: Acts 20:28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.bp.blogspot.com/_RgQ_XUDZTyM/SxW0zCuStNI/AAAAAAAACzc/QmMdB3Tr-8Q/s1600/Shephr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14350"/>
            <a:ext cx="3101975" cy="409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5:2</a:t>
            </a:r>
            <a:endParaRPr lang="en-US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“Shepherd the flock of God among you”</a:t>
            </a:r>
          </a:p>
          <a:p>
            <a:r>
              <a:rPr lang="en-US" b="1" dirty="0" smtClean="0"/>
              <a:t>“The flock in your care”</a:t>
            </a:r>
          </a:p>
          <a:p>
            <a:r>
              <a:rPr lang="en-US" b="1" dirty="0" smtClean="0"/>
              <a:t>Indicating there were flocks not in their care.</a:t>
            </a:r>
          </a:p>
          <a:p>
            <a:r>
              <a:rPr lang="en-US" b="1" dirty="0" smtClean="0"/>
              <a:t>There is no way that one eldership can shepherd people they do not know.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“There were pastors of the New Testament congregations, and each congregation had several who were chosen and called by the congregation” </a:t>
            </a:r>
            <a:r>
              <a:rPr lang="en-US" b="1" i="1" dirty="0" smtClean="0"/>
              <a:t>(</a:t>
            </a:r>
            <a:r>
              <a:rPr lang="en-US" b="1" i="1" dirty="0" err="1" smtClean="0"/>
              <a:t>Lenski</a:t>
            </a:r>
            <a:r>
              <a:rPr lang="en-US" b="1" i="1" dirty="0" smtClean="0"/>
              <a:t>, 1 Peter).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“Must Be”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Titus 1:7</a:t>
            </a:r>
          </a:p>
          <a:p>
            <a:r>
              <a:rPr lang="en-US" b="1" dirty="0" smtClean="0"/>
              <a:t>1 Timothy 3:2</a:t>
            </a:r>
          </a:p>
          <a:p>
            <a:r>
              <a:rPr lang="en-US" b="1" dirty="0" smtClean="0"/>
              <a:t>Indicates ongoing qualifications.</a:t>
            </a:r>
          </a:p>
          <a:p>
            <a:r>
              <a:rPr lang="en-US" b="1" dirty="0" smtClean="0"/>
              <a:t>I am hesitant to use my human wisdom and declare which qualifications are continually needed and which are not.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3.amazonaws.com/churchplantmedia-cms/harvestcommunitycamas/elders-and-the-flock-of-go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don’t want to make two lists.</a:t>
            </a:r>
          </a:p>
          <a:p>
            <a:r>
              <a:rPr lang="en-US" b="1" dirty="0" smtClean="0"/>
              <a:t>One list of qualifications if you are being considered for the eldership.</a:t>
            </a:r>
          </a:p>
          <a:p>
            <a:r>
              <a:rPr lang="en-US" b="1" dirty="0" smtClean="0"/>
              <a:t>One list if you are already an elder.</a:t>
            </a:r>
          </a:p>
          <a:p>
            <a:r>
              <a:rPr lang="en-US" b="1" dirty="0" smtClean="0"/>
              <a:t>The lists should be the same.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Details—Do They Matter?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Numbers 20:8</a:t>
            </a:r>
          </a:p>
          <a:p>
            <a:r>
              <a:rPr lang="en-US" b="1" dirty="0" smtClean="0"/>
              <a:t>Numbers 20:11</a:t>
            </a:r>
          </a:p>
          <a:p>
            <a:r>
              <a:rPr lang="en-US" b="1" dirty="0" smtClean="0"/>
              <a:t>Numbers 20:12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godsacres.org/img.MosesStri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181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“Treat Me as Holy”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important matters the details always matter.</a:t>
            </a:r>
          </a:p>
          <a:p>
            <a:r>
              <a:rPr lang="en-US" b="1" dirty="0" smtClean="0"/>
              <a:t>We recognize and expect that.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a-cache-ak0.pinimg.com/736x/6f/8c/b3/6f8cb363b04345ed36129504bc803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7:22-23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was the “lawlessness?”</a:t>
            </a:r>
          </a:p>
          <a:p>
            <a:r>
              <a:rPr lang="en-US" b="1" dirty="0" smtClean="0"/>
              <a:t>Clearly, the details mattered to Jesus.</a:t>
            </a:r>
          </a:p>
          <a:p>
            <a:r>
              <a:rPr lang="en-US" b="1" dirty="0" smtClean="0"/>
              <a:t>He takes His law seriously.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rm3.staticflickr.com/2795/4447284087_76b1307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800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13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Kings 13:7-10</a:t>
            </a:r>
          </a:p>
          <a:p>
            <a:r>
              <a:rPr lang="en-US" b="1" dirty="0" smtClean="0"/>
              <a:t>1 Kings 13:15-19</a:t>
            </a:r>
          </a:p>
          <a:p>
            <a:r>
              <a:rPr lang="en-US" b="1" dirty="0" smtClean="0"/>
              <a:t>1 Kings 13:20-24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“But he lied to me”</a:t>
            </a:r>
          </a:p>
          <a:p>
            <a:r>
              <a:rPr lang="en-US" b="1" dirty="0" smtClean="0"/>
              <a:t>“But he is far more unfaithful than I am”</a:t>
            </a:r>
          </a:p>
          <a:p>
            <a:r>
              <a:rPr lang="en-US" b="1" dirty="0" smtClean="0"/>
              <a:t>“He should die instead of me”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“Trust me”</a:t>
            </a:r>
          </a:p>
          <a:p>
            <a:r>
              <a:rPr lang="en-US" b="1" dirty="0" smtClean="0"/>
              <a:t>“God won’t mind”</a:t>
            </a:r>
          </a:p>
          <a:p>
            <a:r>
              <a:rPr lang="en-US" b="1" dirty="0" smtClean="0"/>
              <a:t>“Maybe we are taking the details too seriously”</a:t>
            </a:r>
          </a:p>
          <a:p>
            <a:r>
              <a:rPr lang="en-US" b="1" dirty="0" smtClean="0"/>
              <a:t>“God doesn’t care about that”</a:t>
            </a:r>
          </a:p>
          <a:p>
            <a:r>
              <a:rPr lang="en-US" b="1" dirty="0" smtClean="0"/>
              <a:t>“We had good intentions”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Plurality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Acts 14:23</a:t>
            </a:r>
          </a:p>
          <a:p>
            <a:r>
              <a:rPr lang="en-US" b="1" dirty="0" smtClean="0"/>
              <a:t>Acts 15:2</a:t>
            </a:r>
          </a:p>
          <a:p>
            <a:r>
              <a:rPr lang="en-US" b="1" dirty="0" smtClean="0"/>
              <a:t>Acts 20:17</a:t>
            </a:r>
          </a:p>
          <a:p>
            <a:r>
              <a:rPr lang="en-US" b="1" dirty="0" smtClean="0"/>
              <a:t>Acts 21:18</a:t>
            </a:r>
          </a:p>
          <a:p>
            <a:r>
              <a:rPr lang="en-US" b="1" dirty="0" smtClean="0"/>
              <a:t>Titus 1:5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Even the unfaithful can see disobedience: 13:26</a:t>
            </a:r>
          </a:p>
          <a:p>
            <a:r>
              <a:rPr lang="en-US" b="1" dirty="0" smtClean="0"/>
              <a:t>Many might have expected something bad to happen to the old prophet.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James 5:14</a:t>
            </a:r>
          </a:p>
          <a:p>
            <a:r>
              <a:rPr lang="en-US" b="1" dirty="0" smtClean="0"/>
              <a:t>1 Peter 5:1,5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never find a congregation ruled by one elder.</a:t>
            </a:r>
          </a:p>
          <a:p>
            <a:r>
              <a:rPr lang="en-US" b="1" dirty="0" smtClean="0"/>
              <a:t>God’s wisdom.</a:t>
            </a:r>
          </a:p>
          <a:p>
            <a:r>
              <a:rPr lang="en-US" b="1" dirty="0" smtClean="0"/>
              <a:t>We have all seen what happens when one person has all the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 would be unfair to put all entire weight of watching for the souls of an entire flock on the shoulders of just one man.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ithbiblechurchofwarren.files.wordpress.com/2014/03/ephesians-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Without elders we cannot have deacons.</a:t>
            </a:r>
          </a:p>
          <a:p>
            <a:r>
              <a:rPr lang="en-US" b="1" dirty="0" smtClean="0"/>
              <a:t>No example of a congregation with deacons and no leadership.</a:t>
            </a:r>
          </a:p>
          <a:p>
            <a:r>
              <a:rPr lang="en-US" b="1" dirty="0" smtClean="0"/>
              <a:t>Without elders—the deacons would have to assume elder responsibilities.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Elders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congregation can exist.</a:t>
            </a:r>
          </a:p>
          <a:p>
            <a:r>
              <a:rPr lang="en-US" b="1" dirty="0" smtClean="0"/>
              <a:t>Acts 14:23</a:t>
            </a:r>
          </a:p>
          <a:p>
            <a:r>
              <a:rPr lang="en-US" b="1" dirty="0" smtClean="0"/>
              <a:t>Titus 1:5</a:t>
            </a:r>
          </a:p>
          <a:p>
            <a:r>
              <a:rPr lang="en-US" b="1" dirty="0"/>
              <a:t>Y</a:t>
            </a:r>
            <a:r>
              <a:rPr lang="en-US" b="1" dirty="0" smtClean="0"/>
              <a:t>et there is something incomplete.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524</Words>
  <Application>Microsoft Office PowerPoint</Application>
  <PresentationFormat>On-screen Show (16:9)</PresentationFormat>
  <Paragraphs>82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Plurality</vt:lpstr>
      <vt:lpstr>Slide 4</vt:lpstr>
      <vt:lpstr>Slide 5</vt:lpstr>
      <vt:lpstr>Slide 6</vt:lpstr>
      <vt:lpstr>Slide 7</vt:lpstr>
      <vt:lpstr>Slide 8</vt:lpstr>
      <vt:lpstr>Without Elders</vt:lpstr>
      <vt:lpstr>Slide 10</vt:lpstr>
      <vt:lpstr>Slide 11</vt:lpstr>
      <vt:lpstr>Slide 12</vt:lpstr>
      <vt:lpstr>Slide 13</vt:lpstr>
      <vt:lpstr>Importance of Elders</vt:lpstr>
      <vt:lpstr>Limited Rule</vt:lpstr>
      <vt:lpstr>Slide 16</vt:lpstr>
      <vt:lpstr>1 Peter 5:2</vt:lpstr>
      <vt:lpstr>Slide 18</vt:lpstr>
      <vt:lpstr>“Must Be”</vt:lpstr>
      <vt:lpstr>Slide 20</vt:lpstr>
      <vt:lpstr>Details—Do They Matter?</vt:lpstr>
      <vt:lpstr>Slide 22</vt:lpstr>
      <vt:lpstr>“Treat Me as Holy”</vt:lpstr>
      <vt:lpstr>Slide 24</vt:lpstr>
      <vt:lpstr>Matthew 7:22-23</vt:lpstr>
      <vt:lpstr>Slide 26</vt:lpstr>
      <vt:lpstr>1 Kings 13</vt:lpstr>
      <vt:lpstr>Slide 28</vt:lpstr>
      <vt:lpstr>Slide 29</vt:lpstr>
      <vt:lpstr>Slide 30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Dunagan</dc:creator>
  <cp:lastModifiedBy>Mark Dunagan</cp:lastModifiedBy>
  <cp:revision>31</cp:revision>
  <dcterms:created xsi:type="dcterms:W3CDTF">2014-06-23T16:58:32Z</dcterms:created>
  <dcterms:modified xsi:type="dcterms:W3CDTF">2014-07-21T01:35:36Z</dcterms:modified>
</cp:coreProperties>
</file>